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5" r:id="rId4"/>
    <p:sldId id="259" r:id="rId5"/>
    <p:sldId id="262" r:id="rId6"/>
    <p:sldId id="261" r:id="rId7"/>
    <p:sldId id="263" r:id="rId8"/>
    <p:sldId id="260" r:id="rId9"/>
    <p:sldId id="264" r:id="rId10"/>
    <p:sldId id="267" r:id="rId11"/>
    <p:sldId id="266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8297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custGeom>
            <a:avLst/>
            <a:gdLst>
              <a:gd name="connsiteX0" fmla="*/ 0 w 10515600"/>
              <a:gd name="connsiteY0" fmla="*/ 0 h 5915024"/>
              <a:gd name="connsiteX1" fmla="*/ 10515600 w 10515600"/>
              <a:gd name="connsiteY1" fmla="*/ 0 h 5915024"/>
              <a:gd name="connsiteX2" fmla="*/ 10515600 w 10515600"/>
              <a:gd name="connsiteY2" fmla="*/ 5915024 h 5915024"/>
              <a:gd name="connsiteX3" fmla="*/ 0 w 10515600"/>
              <a:gd name="connsiteY3" fmla="*/ 5915024 h 591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15600" h="5915024">
                <a:moveTo>
                  <a:pt x="0" y="0"/>
                </a:moveTo>
                <a:lnTo>
                  <a:pt x="10515600" y="0"/>
                </a:lnTo>
                <a:lnTo>
                  <a:pt x="10515600" y="5915024"/>
                </a:lnTo>
                <a:lnTo>
                  <a:pt x="0" y="591502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55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0515600"/>
              <a:gd name="connsiteY0" fmla="*/ 0 h 5915024"/>
              <a:gd name="connsiteX1" fmla="*/ 10515600 w 10515600"/>
              <a:gd name="connsiteY1" fmla="*/ 0 h 5915024"/>
              <a:gd name="connsiteX2" fmla="*/ 10515600 w 10515600"/>
              <a:gd name="connsiteY2" fmla="*/ 5915024 h 5915024"/>
              <a:gd name="connsiteX3" fmla="*/ 0 w 10515600"/>
              <a:gd name="connsiteY3" fmla="*/ 5915024 h 591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15600" h="5915024">
                <a:moveTo>
                  <a:pt x="0" y="0"/>
                </a:moveTo>
                <a:lnTo>
                  <a:pt x="10515600" y="0"/>
                </a:lnTo>
                <a:lnTo>
                  <a:pt x="10515600" y="5915024"/>
                </a:lnTo>
                <a:lnTo>
                  <a:pt x="0" y="591502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3608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0515600"/>
              <a:gd name="connsiteY0" fmla="*/ 0 h 5915024"/>
              <a:gd name="connsiteX1" fmla="*/ 10515600 w 10515600"/>
              <a:gd name="connsiteY1" fmla="*/ 0 h 5915024"/>
              <a:gd name="connsiteX2" fmla="*/ 10515600 w 10515600"/>
              <a:gd name="connsiteY2" fmla="*/ 5915024 h 5915024"/>
              <a:gd name="connsiteX3" fmla="*/ 0 w 10515600"/>
              <a:gd name="connsiteY3" fmla="*/ 5915024 h 591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15600" h="5915024">
                <a:moveTo>
                  <a:pt x="0" y="0"/>
                </a:moveTo>
                <a:lnTo>
                  <a:pt x="10515600" y="0"/>
                </a:lnTo>
                <a:lnTo>
                  <a:pt x="10515600" y="5915024"/>
                </a:lnTo>
                <a:lnTo>
                  <a:pt x="0" y="591502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0825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 noGrp="1"/>
          </p:cNvSpPr>
          <p:nvPr>
            <p:ph type="pic" sz="quarter" idx="10" hasCustomPrompt="1"/>
          </p:nvPr>
        </p:nvSpPr>
        <p:spPr>
          <a:xfrm>
            <a:off x="2601827" y="2359495"/>
            <a:ext cx="1884226" cy="3341849"/>
          </a:xfrm>
          <a:custGeom>
            <a:avLst/>
            <a:gdLst>
              <a:gd name="connsiteX0" fmla="*/ 0 w 1884226"/>
              <a:gd name="connsiteY0" fmla="*/ 0 h 3341849"/>
              <a:gd name="connsiteX1" fmla="*/ 1884226 w 1884226"/>
              <a:gd name="connsiteY1" fmla="*/ 0 h 3341849"/>
              <a:gd name="connsiteX2" fmla="*/ 1884226 w 1884226"/>
              <a:gd name="connsiteY2" fmla="*/ 3341849 h 3341849"/>
              <a:gd name="connsiteX3" fmla="*/ 0 w 1884226"/>
              <a:gd name="connsiteY3" fmla="*/ 3341849 h 3341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4226" h="3341849">
                <a:moveTo>
                  <a:pt x="0" y="0"/>
                </a:moveTo>
                <a:lnTo>
                  <a:pt x="1884226" y="0"/>
                </a:lnTo>
                <a:lnTo>
                  <a:pt x="1884226" y="3341849"/>
                </a:lnTo>
                <a:lnTo>
                  <a:pt x="0" y="334184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0098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Grp="1"/>
          </p:cNvSpPr>
          <p:nvPr>
            <p:ph type="pic" sz="quarter" idx="10" hasCustomPrompt="1"/>
          </p:nvPr>
        </p:nvSpPr>
        <p:spPr>
          <a:xfrm>
            <a:off x="2102273" y="2095724"/>
            <a:ext cx="2854075" cy="3801091"/>
          </a:xfrm>
          <a:custGeom>
            <a:avLst/>
            <a:gdLst>
              <a:gd name="connsiteX0" fmla="*/ 0 w 2854075"/>
              <a:gd name="connsiteY0" fmla="*/ 0 h 3801091"/>
              <a:gd name="connsiteX1" fmla="*/ 2854075 w 2854075"/>
              <a:gd name="connsiteY1" fmla="*/ 0 h 3801091"/>
              <a:gd name="connsiteX2" fmla="*/ 2854075 w 2854075"/>
              <a:gd name="connsiteY2" fmla="*/ 3801091 h 3801091"/>
              <a:gd name="connsiteX3" fmla="*/ 0 w 2854075"/>
              <a:gd name="connsiteY3" fmla="*/ 3801091 h 380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4075" h="3801091">
                <a:moveTo>
                  <a:pt x="0" y="0"/>
                </a:moveTo>
                <a:lnTo>
                  <a:pt x="2854075" y="0"/>
                </a:lnTo>
                <a:lnTo>
                  <a:pt x="2854075" y="3801091"/>
                </a:lnTo>
                <a:lnTo>
                  <a:pt x="0" y="380109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862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 noGrp="1"/>
          </p:cNvSpPr>
          <p:nvPr>
            <p:ph type="pic" sz="quarter" idx="10" hasCustomPrompt="1"/>
          </p:nvPr>
        </p:nvSpPr>
        <p:spPr>
          <a:xfrm>
            <a:off x="1404126" y="2504190"/>
            <a:ext cx="4226634" cy="2641502"/>
          </a:xfrm>
          <a:custGeom>
            <a:avLst/>
            <a:gdLst>
              <a:gd name="connsiteX0" fmla="*/ 0 w 4226634"/>
              <a:gd name="connsiteY0" fmla="*/ 0 h 2641502"/>
              <a:gd name="connsiteX1" fmla="*/ 4226634 w 4226634"/>
              <a:gd name="connsiteY1" fmla="*/ 0 h 2641502"/>
              <a:gd name="connsiteX2" fmla="*/ 4226634 w 4226634"/>
              <a:gd name="connsiteY2" fmla="*/ 2641502 h 2641502"/>
              <a:gd name="connsiteX3" fmla="*/ 0 w 4226634"/>
              <a:gd name="connsiteY3" fmla="*/ 2641502 h 2641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6634" h="2641502">
                <a:moveTo>
                  <a:pt x="0" y="0"/>
                </a:moveTo>
                <a:lnTo>
                  <a:pt x="4226634" y="0"/>
                </a:lnTo>
                <a:lnTo>
                  <a:pt x="4226634" y="2641502"/>
                </a:lnTo>
                <a:lnTo>
                  <a:pt x="0" y="264150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489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 noGrp="1"/>
          </p:cNvSpPr>
          <p:nvPr>
            <p:ph type="pic" sz="quarter" idx="10" hasCustomPrompt="1"/>
          </p:nvPr>
        </p:nvSpPr>
        <p:spPr>
          <a:xfrm>
            <a:off x="1186714" y="2199928"/>
            <a:ext cx="4713177" cy="2661215"/>
          </a:xfrm>
          <a:custGeom>
            <a:avLst/>
            <a:gdLst>
              <a:gd name="connsiteX0" fmla="*/ 0 w 4713177"/>
              <a:gd name="connsiteY0" fmla="*/ 0 h 2661215"/>
              <a:gd name="connsiteX1" fmla="*/ 4713177 w 4713177"/>
              <a:gd name="connsiteY1" fmla="*/ 0 h 2661215"/>
              <a:gd name="connsiteX2" fmla="*/ 4713177 w 4713177"/>
              <a:gd name="connsiteY2" fmla="*/ 2661215 h 2661215"/>
              <a:gd name="connsiteX3" fmla="*/ 0 w 4713177"/>
              <a:gd name="connsiteY3" fmla="*/ 2661215 h 2661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3177" h="2661215">
                <a:moveTo>
                  <a:pt x="0" y="0"/>
                </a:moveTo>
                <a:lnTo>
                  <a:pt x="4713177" y="0"/>
                </a:lnTo>
                <a:lnTo>
                  <a:pt x="4713177" y="2661215"/>
                </a:lnTo>
                <a:lnTo>
                  <a:pt x="0" y="26612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00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8484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80019" y="2477516"/>
            <a:ext cx="32319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C3950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Fruit Ninja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3C3950"/>
              </a:solidFill>
              <a:effectLst/>
              <a:uLnTx/>
              <a:uFillTx/>
              <a:latin typeface="Playfair Display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16272" y="3625809"/>
            <a:ext cx="1759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18F58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Выполнили: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dirty="0" smtClean="0">
                <a:solidFill>
                  <a:srgbClr val="C18F58"/>
                </a:solidFill>
                <a:latin typeface="Playfair Display"/>
              </a:rPr>
              <a:t>Борисова Дарья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18F58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Бусарева</a:t>
            </a:r>
            <a:r>
              <a:rPr kumimoji="0" lang="ru-RU" sz="1200" b="1" i="0" u="none" strike="noStrike" kern="1200" cap="none" spc="0" normalizeH="0" noProof="0" dirty="0" smtClean="0">
                <a:ln>
                  <a:noFill/>
                </a:ln>
                <a:solidFill>
                  <a:srgbClr val="C18F58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 Софья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baseline="0" dirty="0" smtClean="0">
                <a:solidFill>
                  <a:srgbClr val="C18F58"/>
                </a:solidFill>
                <a:latin typeface="Playfair Display"/>
              </a:rPr>
              <a:t>Плотникова</a:t>
            </a:r>
            <a:r>
              <a:rPr lang="ru-RU" sz="1200" b="1" dirty="0" smtClean="0">
                <a:solidFill>
                  <a:srgbClr val="C18F58"/>
                </a:solidFill>
                <a:latin typeface="Playfair Display"/>
              </a:rPr>
              <a:t> Ирина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18F58"/>
              </a:solidFill>
              <a:effectLst/>
              <a:uLnTx/>
              <a:uFillTx/>
              <a:latin typeface="Playfair Display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33753" y="6436097"/>
            <a:ext cx="5245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18F58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2022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18F58"/>
              </a:solidFill>
              <a:effectLst/>
              <a:uLnTx/>
              <a:uFillTx/>
              <a:latin typeface="Playfair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418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6851" t="13250" r="16508" b="16061"/>
          <a:stretch/>
        </p:blipFill>
        <p:spPr>
          <a:xfrm>
            <a:off x="2070632" y="989214"/>
            <a:ext cx="7871392" cy="469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6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30725" y="2748392"/>
            <a:ext cx="39305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smtClean="0">
                <a:ln>
                  <a:noFill/>
                </a:ln>
                <a:solidFill>
                  <a:srgbClr val="3C3950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THANK YOU!</a:t>
            </a:r>
            <a:endParaRPr kumimoji="0" lang="en-US" sz="4800" b="1" i="0" u="none" strike="noStrike" kern="1200" cap="none" spc="0" normalizeH="0" baseline="0" noProof="0">
              <a:ln>
                <a:noFill/>
              </a:ln>
              <a:solidFill>
                <a:srgbClr val="3C3950"/>
              </a:solidFill>
              <a:effectLst/>
              <a:uLnTx/>
              <a:uFillTx/>
              <a:latin typeface="Playfair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439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033" b="503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1869831"/>
            <a:ext cx="4474346" cy="3118338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38156" y="2678538"/>
            <a:ext cx="2198038" cy="1501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Идея 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проекта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layfair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2862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641" t="13056" r="16562" b="17500"/>
          <a:stretch/>
        </p:blipFill>
        <p:spPr>
          <a:xfrm>
            <a:off x="4048125" y="1047750"/>
            <a:ext cx="8143875" cy="4762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1869831"/>
            <a:ext cx="4474346" cy="3118338"/>
          </a:xfrm>
          <a:prstGeom prst="rect">
            <a:avLst/>
          </a:prstGeom>
          <a:solidFill>
            <a:srgbClr val="92D050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1943" y="2678538"/>
            <a:ext cx="2170466" cy="1501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Курсор-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кинжал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layfair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2840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67462" y="3802907"/>
            <a:ext cx="19127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C3950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3 lives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3C3950"/>
              </a:solidFill>
              <a:effectLst/>
              <a:uLnTx/>
              <a:uFillTx/>
              <a:latin typeface="Playfair Display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23368" y="4638684"/>
            <a:ext cx="2600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C3950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У вас есть всего 3 жизни!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C3950"/>
              </a:solidFill>
              <a:effectLst/>
              <a:uLnTx/>
              <a:uFillTx/>
              <a:latin typeface="Playfair Display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04566" y="3802907"/>
            <a:ext cx="17828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C3950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Bomb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3C3950"/>
              </a:solidFill>
              <a:effectLst/>
              <a:uLnTx/>
              <a:uFillTx/>
              <a:latin typeface="Playfair Display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19063" y="4638684"/>
            <a:ext cx="2753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 smtClean="0">
                <a:solidFill>
                  <a:srgbClr val="3C3950"/>
                </a:solidFill>
                <a:latin typeface="Playfair Display"/>
              </a:rPr>
              <a:t>Попал в бомбу</a:t>
            </a:r>
            <a:r>
              <a:rPr lang="en-US" sz="1600" dirty="0" smtClean="0">
                <a:solidFill>
                  <a:srgbClr val="3C3950"/>
                </a:solidFill>
                <a:latin typeface="Playfair Display"/>
              </a:rPr>
              <a:t> </a:t>
            </a:r>
            <a:r>
              <a:rPr lang="ru-RU" sz="1600" dirty="0">
                <a:solidFill>
                  <a:srgbClr val="3C3950"/>
                </a:solidFill>
                <a:latin typeface="Playfair Display"/>
              </a:rPr>
              <a:t>-</a:t>
            </a:r>
            <a:r>
              <a:rPr lang="ru-RU" sz="1600" dirty="0" smtClean="0">
                <a:solidFill>
                  <a:srgbClr val="3C3950"/>
                </a:solidFill>
                <a:latin typeface="Playfair Display"/>
              </a:rPr>
              <a:t> </a:t>
            </a:r>
            <a:r>
              <a:rPr lang="en-US" sz="1600" dirty="0" smtClean="0">
                <a:solidFill>
                  <a:srgbClr val="3C3950"/>
                </a:solidFill>
                <a:latin typeface="Playfair Display"/>
              </a:rPr>
              <a:t>game over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C3950"/>
              </a:solidFill>
              <a:effectLst/>
              <a:uLnTx/>
              <a:uFillTx/>
              <a:latin typeface="Playfair Display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91987" y="3802907"/>
            <a:ext cx="17524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C3950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Fruits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3C3950"/>
              </a:solidFill>
              <a:effectLst/>
              <a:uLnTx/>
              <a:uFillTx/>
              <a:latin typeface="Playfair Display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38492" y="4638684"/>
            <a:ext cx="3259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C3950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Пропустил</a:t>
            </a:r>
            <a:r>
              <a:rPr kumimoji="0" lang="ru-RU" sz="1600" b="0" i="0" u="none" strike="noStrike" kern="1200" cap="none" spc="0" normalizeH="0" noProof="0" dirty="0" smtClean="0">
                <a:ln>
                  <a:noFill/>
                </a:ln>
                <a:solidFill>
                  <a:srgbClr val="3C3950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 фрукт – минус жизнь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C3950"/>
              </a:solidFill>
              <a:effectLst/>
              <a:uLnTx/>
              <a:uFillTx/>
              <a:latin typeface="Playfair Display"/>
              <a:ea typeface="+mn-ea"/>
              <a:cs typeface="+mn-cs"/>
            </a:endParaRPr>
          </a:p>
        </p:txBody>
      </p:sp>
      <p:sp>
        <p:nvSpPr>
          <p:cNvPr id="18" name="Freeform 97"/>
          <p:cNvSpPr>
            <a:spLocks noChangeArrowheads="1"/>
          </p:cNvSpPr>
          <p:nvPr/>
        </p:nvSpPr>
        <p:spPr bwMode="auto">
          <a:xfrm>
            <a:off x="1744586" y="2453566"/>
            <a:ext cx="1358453" cy="1189889"/>
          </a:xfrm>
          <a:custGeom>
            <a:avLst/>
            <a:gdLst>
              <a:gd name="T0" fmla="*/ 56253627 w 602"/>
              <a:gd name="T1" fmla="*/ 0 h 531"/>
              <a:gd name="T2" fmla="*/ 56253627 w 602"/>
              <a:gd name="T3" fmla="*/ 0 h 531"/>
              <a:gd name="T4" fmla="*/ 41504973 w 602"/>
              <a:gd name="T5" fmla="*/ 6306590 h 531"/>
              <a:gd name="T6" fmla="*/ 41504973 w 602"/>
              <a:gd name="T7" fmla="*/ 6306590 h 531"/>
              <a:gd name="T8" fmla="*/ 41504973 w 602"/>
              <a:gd name="T9" fmla="*/ 6306590 h 531"/>
              <a:gd name="T10" fmla="*/ 38763987 w 602"/>
              <a:gd name="T11" fmla="*/ 9009466 h 531"/>
              <a:gd name="T12" fmla="*/ 36937024 w 602"/>
              <a:gd name="T13" fmla="*/ 6306590 h 531"/>
              <a:gd name="T14" fmla="*/ 36937024 w 602"/>
              <a:gd name="T15" fmla="*/ 6306590 h 531"/>
              <a:gd name="T16" fmla="*/ 36937024 w 602"/>
              <a:gd name="T17" fmla="*/ 6306590 h 531"/>
              <a:gd name="T18" fmla="*/ 36937024 w 602"/>
              <a:gd name="T19" fmla="*/ 6306590 h 531"/>
              <a:gd name="T20" fmla="*/ 22188371 w 602"/>
              <a:gd name="T21" fmla="*/ 0 h 531"/>
              <a:gd name="T22" fmla="*/ 6526055 w 602"/>
              <a:gd name="T23" fmla="*/ 6306590 h 531"/>
              <a:gd name="T24" fmla="*/ 0 w 602"/>
              <a:gd name="T25" fmla="*/ 21751441 h 531"/>
              <a:gd name="T26" fmla="*/ 6526055 w 602"/>
              <a:gd name="T27" fmla="*/ 37325085 h 531"/>
              <a:gd name="T28" fmla="*/ 36023362 w 602"/>
              <a:gd name="T29" fmla="*/ 66412749 h 531"/>
              <a:gd name="T30" fmla="*/ 38763987 w 602"/>
              <a:gd name="T31" fmla="*/ 68214427 h 531"/>
              <a:gd name="T32" fmla="*/ 42418636 w 602"/>
              <a:gd name="T33" fmla="*/ 66412749 h 531"/>
              <a:gd name="T34" fmla="*/ 71915942 w 602"/>
              <a:gd name="T35" fmla="*/ 37325085 h 531"/>
              <a:gd name="T36" fmla="*/ 78441997 w 602"/>
              <a:gd name="T37" fmla="*/ 21751441 h 531"/>
              <a:gd name="T38" fmla="*/ 71915942 w 602"/>
              <a:gd name="T39" fmla="*/ 6306590 h 531"/>
              <a:gd name="T40" fmla="*/ 56253627 w 602"/>
              <a:gd name="T41" fmla="*/ 0 h 53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602" h="531">
                <a:moveTo>
                  <a:pt x="431" y="0"/>
                </a:moveTo>
                <a:lnTo>
                  <a:pt x="431" y="0"/>
                </a:lnTo>
                <a:cubicBezTo>
                  <a:pt x="389" y="0"/>
                  <a:pt x="346" y="21"/>
                  <a:pt x="318" y="49"/>
                </a:cubicBezTo>
                <a:cubicBezTo>
                  <a:pt x="297" y="70"/>
                  <a:pt x="297" y="70"/>
                  <a:pt x="297" y="70"/>
                </a:cubicBezTo>
                <a:cubicBezTo>
                  <a:pt x="283" y="49"/>
                  <a:pt x="283" y="49"/>
                  <a:pt x="283" y="49"/>
                </a:cubicBezTo>
                <a:cubicBezTo>
                  <a:pt x="248" y="21"/>
                  <a:pt x="212" y="0"/>
                  <a:pt x="170" y="0"/>
                </a:cubicBezTo>
                <a:cubicBezTo>
                  <a:pt x="120" y="0"/>
                  <a:pt x="78" y="21"/>
                  <a:pt x="50" y="49"/>
                </a:cubicBezTo>
                <a:cubicBezTo>
                  <a:pt x="14" y="84"/>
                  <a:pt x="0" y="127"/>
                  <a:pt x="0" y="169"/>
                </a:cubicBezTo>
                <a:cubicBezTo>
                  <a:pt x="0" y="219"/>
                  <a:pt x="14" y="261"/>
                  <a:pt x="50" y="290"/>
                </a:cubicBezTo>
                <a:cubicBezTo>
                  <a:pt x="276" y="516"/>
                  <a:pt x="276" y="516"/>
                  <a:pt x="276" y="516"/>
                </a:cubicBezTo>
                <a:cubicBezTo>
                  <a:pt x="283" y="523"/>
                  <a:pt x="290" y="530"/>
                  <a:pt x="297" y="530"/>
                </a:cubicBezTo>
                <a:cubicBezTo>
                  <a:pt x="311" y="530"/>
                  <a:pt x="318" y="523"/>
                  <a:pt x="325" y="516"/>
                </a:cubicBezTo>
                <a:cubicBezTo>
                  <a:pt x="551" y="290"/>
                  <a:pt x="551" y="290"/>
                  <a:pt x="551" y="290"/>
                </a:cubicBezTo>
                <a:cubicBezTo>
                  <a:pt x="587" y="261"/>
                  <a:pt x="601" y="219"/>
                  <a:pt x="601" y="169"/>
                </a:cubicBezTo>
                <a:cubicBezTo>
                  <a:pt x="601" y="127"/>
                  <a:pt x="587" y="84"/>
                  <a:pt x="551" y="49"/>
                </a:cubicBezTo>
                <a:cubicBezTo>
                  <a:pt x="516" y="21"/>
                  <a:pt x="474" y="0"/>
                  <a:pt x="431" y="0"/>
                </a:cubicBezTo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86325" y="502257"/>
            <a:ext cx="1619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C3950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Classic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3C3950"/>
              </a:solidFill>
              <a:effectLst/>
              <a:uLnTx/>
              <a:uFillTx/>
              <a:latin typeface="Playfair Display"/>
              <a:ea typeface="+mn-ea"/>
              <a:cs typeface="+mn-cs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637"/>
                    </a14:imgEffect>
                    <a14:imgEffect>
                      <a14:saturation sat="209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181" y="2453566"/>
            <a:ext cx="1349341" cy="1349341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chemeClr val="bg1"/>
            </a:outerShdw>
            <a:softEdge rad="0"/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624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69" t="10198" r="13513" b="10262"/>
          <a:stretch/>
        </p:blipFill>
        <p:spPr>
          <a:xfrm>
            <a:off x="9187163" y="2526557"/>
            <a:ext cx="116205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  <p:bldP spid="9" grpId="0"/>
      <p:bldP spid="10" grpId="0"/>
      <p:bldP spid="11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641" t="13194" r="16484" b="16528"/>
          <a:stretch/>
        </p:blipFill>
        <p:spPr>
          <a:xfrm>
            <a:off x="2028825" y="904874"/>
            <a:ext cx="8153400" cy="481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98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67466" y="3802907"/>
            <a:ext cx="19127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C3950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90 sec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3C3950"/>
              </a:solidFill>
              <a:effectLst/>
              <a:uLnTx/>
              <a:uFillTx/>
              <a:latin typeface="Playfair Display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32443" y="4638684"/>
            <a:ext cx="2782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C3950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У вас есть всего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C3950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90 </a:t>
            </a: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C3950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секунд</a:t>
            </a:r>
            <a:r>
              <a:rPr kumimoji="0" lang="ru-RU" sz="1600" b="0" i="0" u="none" strike="noStrike" kern="1200" cap="none" spc="0" normalizeH="0" noProof="0" dirty="0" smtClean="0">
                <a:ln>
                  <a:noFill/>
                </a:ln>
                <a:solidFill>
                  <a:srgbClr val="3C3950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>
                <a:solidFill>
                  <a:srgbClr val="3C3950"/>
                </a:solidFill>
                <a:latin typeface="Playfair Display"/>
              </a:rPr>
              <a:t>ч</a:t>
            </a:r>
            <a:r>
              <a:rPr kumimoji="0" lang="ru-RU" sz="1600" b="0" i="0" u="none" strike="noStrike" kern="1200" cap="none" spc="0" normalizeH="0" noProof="0" dirty="0" err="1" smtClean="0">
                <a:ln>
                  <a:noFill/>
                </a:ln>
                <a:solidFill>
                  <a:srgbClr val="3C3950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тобы</a:t>
            </a:r>
            <a:r>
              <a:rPr kumimoji="0" lang="ru-RU" sz="1600" b="0" i="0" u="none" strike="noStrike" kern="1200" cap="none" spc="0" normalizeH="0" noProof="0" dirty="0" smtClean="0">
                <a:ln>
                  <a:noFill/>
                </a:ln>
                <a:solidFill>
                  <a:srgbClr val="3C3950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 поставить рекорд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C3950"/>
              </a:solidFill>
              <a:effectLst/>
              <a:uLnTx/>
              <a:uFillTx/>
              <a:latin typeface="Playfair Display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04566" y="3802907"/>
            <a:ext cx="17828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C3950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Bomb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3C3950"/>
              </a:solidFill>
              <a:effectLst/>
              <a:uLnTx/>
              <a:uFillTx/>
              <a:latin typeface="Playfair Display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65000" y="4638684"/>
            <a:ext cx="10620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noProof="0" dirty="0" smtClean="0">
                <a:solidFill>
                  <a:srgbClr val="3C3950"/>
                </a:solidFill>
                <a:latin typeface="Playfair Display"/>
              </a:rPr>
              <a:t>Бомб нет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C3950"/>
              </a:solidFill>
              <a:effectLst/>
              <a:uLnTx/>
              <a:uFillTx/>
              <a:latin typeface="Playfair Display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91987" y="3802907"/>
            <a:ext cx="17524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C3950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Fruits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3C3950"/>
              </a:solidFill>
              <a:effectLst/>
              <a:uLnTx/>
              <a:uFillTx/>
              <a:latin typeface="Playfair Display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25275" y="4638684"/>
            <a:ext cx="2485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C3950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За пропущенный фрукт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C3950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жизни не отнимают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C3950"/>
              </a:solidFill>
              <a:effectLst/>
              <a:uLnTx/>
              <a:uFillTx/>
              <a:latin typeface="Playfair Display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39788" y="502257"/>
            <a:ext cx="912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>
                <a:solidFill>
                  <a:srgbClr val="3C3950"/>
                </a:solidFill>
                <a:latin typeface="Playfair Display"/>
              </a:rPr>
              <a:t>Zen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3C3950"/>
              </a:solidFill>
              <a:effectLst/>
              <a:uLnTx/>
              <a:uFillTx/>
              <a:latin typeface="Playfair Display"/>
              <a:ea typeface="+mn-ea"/>
              <a:cs typeface="+mn-cs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637"/>
                    </a14:imgEffect>
                    <a14:imgEffect>
                      <a14:saturation sat="209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181" y="2453566"/>
            <a:ext cx="1349341" cy="1349341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chemeClr val="bg1"/>
            </a:outerShdw>
            <a:softEdge rad="0"/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624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69" t="10198" r="13513" b="10262"/>
          <a:stretch/>
        </p:blipFill>
        <p:spPr>
          <a:xfrm>
            <a:off x="9187163" y="2526557"/>
            <a:ext cx="1162050" cy="1276350"/>
          </a:xfrm>
          <a:prstGeom prst="rect">
            <a:avLst/>
          </a:prstGeom>
        </p:spPr>
      </p:pic>
      <p:sp>
        <p:nvSpPr>
          <p:cNvPr id="12" name="Freeform 84"/>
          <p:cNvSpPr>
            <a:spLocks noChangeArrowheads="1"/>
          </p:cNvSpPr>
          <p:nvPr/>
        </p:nvSpPr>
        <p:spPr bwMode="auto">
          <a:xfrm>
            <a:off x="1799818" y="2453566"/>
            <a:ext cx="1247992" cy="1247992"/>
          </a:xfrm>
          <a:custGeom>
            <a:avLst/>
            <a:gdLst>
              <a:gd name="T0" fmla="*/ 43332858 w 602"/>
              <a:gd name="T1" fmla="*/ 34979440 h 602"/>
              <a:gd name="T2" fmla="*/ 43332858 w 602"/>
              <a:gd name="T3" fmla="*/ 34979440 h 602"/>
              <a:gd name="T4" fmla="*/ 43332858 w 602"/>
              <a:gd name="T5" fmla="*/ 0 h 602"/>
              <a:gd name="T6" fmla="*/ 78442719 w 602"/>
              <a:gd name="T7" fmla="*/ 34979440 h 602"/>
              <a:gd name="T8" fmla="*/ 43332858 w 602"/>
              <a:gd name="T9" fmla="*/ 34979440 h 602"/>
              <a:gd name="T10" fmla="*/ 36023527 w 602"/>
              <a:gd name="T11" fmla="*/ 78442719 h 602"/>
              <a:gd name="T12" fmla="*/ 36023527 w 602"/>
              <a:gd name="T13" fmla="*/ 78442719 h 602"/>
              <a:gd name="T14" fmla="*/ 0 w 602"/>
              <a:gd name="T15" fmla="*/ 42419192 h 602"/>
              <a:gd name="T16" fmla="*/ 36023527 w 602"/>
              <a:gd name="T17" fmla="*/ 7308970 h 602"/>
              <a:gd name="T18" fmla="*/ 36023527 w 602"/>
              <a:gd name="T19" fmla="*/ 42419192 h 602"/>
              <a:gd name="T20" fmla="*/ 71002968 w 602"/>
              <a:gd name="T21" fmla="*/ 42419192 h 602"/>
              <a:gd name="T22" fmla="*/ 36023527 w 602"/>
              <a:gd name="T23" fmla="*/ 78442719 h 60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602" h="602">
                <a:moveTo>
                  <a:pt x="332" y="268"/>
                </a:moveTo>
                <a:lnTo>
                  <a:pt x="332" y="268"/>
                </a:lnTo>
                <a:cubicBezTo>
                  <a:pt x="332" y="0"/>
                  <a:pt x="332" y="0"/>
                  <a:pt x="332" y="0"/>
                </a:cubicBezTo>
                <a:cubicBezTo>
                  <a:pt x="481" y="0"/>
                  <a:pt x="601" y="120"/>
                  <a:pt x="601" y="268"/>
                </a:cubicBezTo>
                <a:lnTo>
                  <a:pt x="332" y="268"/>
                </a:lnTo>
                <a:close/>
                <a:moveTo>
                  <a:pt x="276" y="601"/>
                </a:moveTo>
                <a:lnTo>
                  <a:pt x="276" y="601"/>
                </a:lnTo>
                <a:cubicBezTo>
                  <a:pt x="120" y="601"/>
                  <a:pt x="0" y="480"/>
                  <a:pt x="0" y="325"/>
                </a:cubicBezTo>
                <a:cubicBezTo>
                  <a:pt x="0" y="176"/>
                  <a:pt x="120" y="56"/>
                  <a:pt x="276" y="56"/>
                </a:cubicBezTo>
                <a:cubicBezTo>
                  <a:pt x="276" y="325"/>
                  <a:pt x="276" y="325"/>
                  <a:pt x="276" y="325"/>
                </a:cubicBezTo>
                <a:cubicBezTo>
                  <a:pt x="544" y="325"/>
                  <a:pt x="544" y="325"/>
                  <a:pt x="544" y="325"/>
                </a:cubicBezTo>
                <a:cubicBezTo>
                  <a:pt x="544" y="480"/>
                  <a:pt x="424" y="601"/>
                  <a:pt x="276" y="60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06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  <p:bldP spid="9" grpId="0"/>
      <p:bldP spid="10" grpId="0"/>
      <p:bldP spid="11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875" t="13194" r="16406" b="15972"/>
          <a:stretch/>
        </p:blipFill>
        <p:spPr>
          <a:xfrm>
            <a:off x="2057400" y="904874"/>
            <a:ext cx="8134350" cy="485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25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46811" y="3802907"/>
            <a:ext cx="17540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C3950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60 </a:t>
            </a: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C3950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sec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3C3950"/>
              </a:solidFill>
              <a:effectLst/>
              <a:uLnTx/>
              <a:uFillTx/>
              <a:latin typeface="Playfair Display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40923" y="4638684"/>
            <a:ext cx="19657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C3950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У вас есть </a:t>
            </a:r>
            <a:r>
              <a:rPr lang="ru-RU" sz="1600" dirty="0" smtClean="0">
                <a:solidFill>
                  <a:srgbClr val="3C3950"/>
                </a:solidFill>
                <a:latin typeface="Playfair Display"/>
              </a:rPr>
              <a:t>минута</a:t>
            </a: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C3950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!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C3950"/>
              </a:solidFill>
              <a:effectLst/>
              <a:uLnTx/>
              <a:uFillTx/>
              <a:latin typeface="Playfair Display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77502" y="3802907"/>
            <a:ext cx="16369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C3950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Bomb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3C3950"/>
              </a:solidFill>
              <a:effectLst/>
              <a:uLnTx/>
              <a:uFillTx/>
              <a:latin typeface="Playfair Display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66091" y="4638684"/>
            <a:ext cx="2459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 smtClean="0">
                <a:solidFill>
                  <a:srgbClr val="3C3950"/>
                </a:solidFill>
                <a:latin typeface="Playfair Display"/>
              </a:rPr>
              <a:t>Попал в бомбу</a:t>
            </a:r>
            <a:r>
              <a:rPr lang="en-US" sz="1600" dirty="0" smtClean="0">
                <a:solidFill>
                  <a:srgbClr val="3C3950"/>
                </a:solidFill>
                <a:latin typeface="Playfair Display"/>
              </a:rPr>
              <a:t> </a:t>
            </a:r>
            <a:r>
              <a:rPr lang="ru-RU" sz="1600" dirty="0" smtClean="0">
                <a:solidFill>
                  <a:srgbClr val="3C3950"/>
                </a:solidFill>
                <a:latin typeface="Playfair Display"/>
              </a:rPr>
              <a:t>– минус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 smtClean="0">
                <a:solidFill>
                  <a:srgbClr val="3C3950"/>
                </a:solidFill>
                <a:latin typeface="Playfair Display"/>
              </a:rPr>
              <a:t>10 секунд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C3950"/>
              </a:solidFill>
              <a:effectLst/>
              <a:uLnTx/>
              <a:uFillTx/>
              <a:latin typeface="Playfair Display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7297" y="3802907"/>
            <a:ext cx="42017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C3950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Special bananas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3C3950"/>
              </a:solidFill>
              <a:effectLst/>
              <a:uLnTx/>
              <a:uFillTx/>
              <a:latin typeface="Playfair Display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78330" y="4638684"/>
            <a:ext cx="35797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 smtClean="0">
                <a:solidFill>
                  <a:srgbClr val="3C3950"/>
                </a:solidFill>
                <a:latin typeface="Playfair Display"/>
              </a:rPr>
              <a:t>Особые бананы могут добавить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 smtClean="0">
                <a:solidFill>
                  <a:srgbClr val="3C3950"/>
                </a:solidFill>
                <a:latin typeface="Playfair Display"/>
              </a:rPr>
              <a:t>5 секунд времени или удвоить очки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C3950"/>
              </a:solidFill>
              <a:effectLst/>
              <a:uLnTx/>
              <a:uFillTx/>
              <a:latin typeface="Playfair Display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08768" y="502257"/>
            <a:ext cx="1574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C3950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Arcade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3C3950"/>
              </a:solidFill>
              <a:effectLst/>
              <a:uLnTx/>
              <a:uFillTx/>
              <a:latin typeface="Playfair Display"/>
              <a:ea typeface="+mn-ea"/>
              <a:cs typeface="+mn-cs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637"/>
                    </a14:imgEffect>
                    <a14:imgEffect>
                      <a14:saturation sat="78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324" y="2453566"/>
            <a:ext cx="1349341" cy="1349341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chemeClr val="bg1"/>
            </a:outerShdw>
            <a:softEdge rad="0"/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l="28290" t="11393" r="34708" b="8812"/>
          <a:stretch/>
        </p:blipFill>
        <p:spPr>
          <a:xfrm rot="1821897">
            <a:off x="9222848" y="2330120"/>
            <a:ext cx="1090688" cy="1494884"/>
          </a:xfrm>
          <a:prstGeom prst="rect">
            <a:avLst/>
          </a:prstGeom>
        </p:spPr>
      </p:pic>
      <p:sp>
        <p:nvSpPr>
          <p:cNvPr id="14" name="Freeform 84"/>
          <p:cNvSpPr>
            <a:spLocks noChangeArrowheads="1"/>
          </p:cNvSpPr>
          <p:nvPr/>
        </p:nvSpPr>
        <p:spPr bwMode="auto">
          <a:xfrm>
            <a:off x="1799818" y="2450110"/>
            <a:ext cx="1247992" cy="1247992"/>
          </a:xfrm>
          <a:custGeom>
            <a:avLst/>
            <a:gdLst>
              <a:gd name="T0" fmla="*/ 43332858 w 602"/>
              <a:gd name="T1" fmla="*/ 34979440 h 602"/>
              <a:gd name="T2" fmla="*/ 43332858 w 602"/>
              <a:gd name="T3" fmla="*/ 34979440 h 602"/>
              <a:gd name="T4" fmla="*/ 43332858 w 602"/>
              <a:gd name="T5" fmla="*/ 0 h 602"/>
              <a:gd name="T6" fmla="*/ 78442719 w 602"/>
              <a:gd name="T7" fmla="*/ 34979440 h 602"/>
              <a:gd name="T8" fmla="*/ 43332858 w 602"/>
              <a:gd name="T9" fmla="*/ 34979440 h 602"/>
              <a:gd name="T10" fmla="*/ 36023527 w 602"/>
              <a:gd name="T11" fmla="*/ 78442719 h 602"/>
              <a:gd name="T12" fmla="*/ 36023527 w 602"/>
              <a:gd name="T13" fmla="*/ 78442719 h 602"/>
              <a:gd name="T14" fmla="*/ 0 w 602"/>
              <a:gd name="T15" fmla="*/ 42419192 h 602"/>
              <a:gd name="T16" fmla="*/ 36023527 w 602"/>
              <a:gd name="T17" fmla="*/ 7308970 h 602"/>
              <a:gd name="T18" fmla="*/ 36023527 w 602"/>
              <a:gd name="T19" fmla="*/ 42419192 h 602"/>
              <a:gd name="T20" fmla="*/ 71002968 w 602"/>
              <a:gd name="T21" fmla="*/ 42419192 h 602"/>
              <a:gd name="T22" fmla="*/ 36023527 w 602"/>
              <a:gd name="T23" fmla="*/ 78442719 h 60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602" h="602">
                <a:moveTo>
                  <a:pt x="332" y="268"/>
                </a:moveTo>
                <a:lnTo>
                  <a:pt x="332" y="268"/>
                </a:lnTo>
                <a:cubicBezTo>
                  <a:pt x="332" y="0"/>
                  <a:pt x="332" y="0"/>
                  <a:pt x="332" y="0"/>
                </a:cubicBezTo>
                <a:cubicBezTo>
                  <a:pt x="481" y="0"/>
                  <a:pt x="601" y="120"/>
                  <a:pt x="601" y="268"/>
                </a:cubicBezTo>
                <a:lnTo>
                  <a:pt x="332" y="268"/>
                </a:lnTo>
                <a:close/>
                <a:moveTo>
                  <a:pt x="276" y="601"/>
                </a:moveTo>
                <a:lnTo>
                  <a:pt x="276" y="601"/>
                </a:lnTo>
                <a:cubicBezTo>
                  <a:pt x="120" y="601"/>
                  <a:pt x="0" y="480"/>
                  <a:pt x="0" y="325"/>
                </a:cubicBezTo>
                <a:cubicBezTo>
                  <a:pt x="0" y="176"/>
                  <a:pt x="120" y="56"/>
                  <a:pt x="276" y="56"/>
                </a:cubicBezTo>
                <a:cubicBezTo>
                  <a:pt x="276" y="325"/>
                  <a:pt x="276" y="325"/>
                  <a:pt x="276" y="325"/>
                </a:cubicBezTo>
                <a:cubicBezTo>
                  <a:pt x="544" y="325"/>
                  <a:pt x="544" y="325"/>
                  <a:pt x="544" y="325"/>
                </a:cubicBezTo>
                <a:cubicBezTo>
                  <a:pt x="544" y="480"/>
                  <a:pt x="424" y="601"/>
                  <a:pt x="276" y="60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83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  <p:bldP spid="9" grpId="0"/>
      <p:bldP spid="10" grpId="0"/>
      <p:bldP spid="11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719" t="13056" r="16485" b="16250"/>
          <a:stretch/>
        </p:blipFill>
        <p:spPr>
          <a:xfrm>
            <a:off x="2038350" y="895350"/>
            <a:ext cx="814387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9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ZColor Multipurpose">
      <a:dk1>
        <a:srgbClr val="000000"/>
      </a:dk1>
      <a:lt1>
        <a:srgbClr val="FFFFFF"/>
      </a:lt1>
      <a:dk2>
        <a:srgbClr val="3C3950"/>
      </a:dk2>
      <a:lt2>
        <a:srgbClr val="E7E6E6"/>
      </a:lt2>
      <a:accent1>
        <a:srgbClr val="C18F58"/>
      </a:accent1>
      <a:accent2>
        <a:srgbClr val="C18F58"/>
      </a:accent2>
      <a:accent3>
        <a:srgbClr val="C18F58"/>
      </a:accent3>
      <a:accent4>
        <a:srgbClr val="C18F58"/>
      </a:accent4>
      <a:accent5>
        <a:srgbClr val="C18F58"/>
      </a:accent5>
      <a:accent6>
        <a:srgbClr val="C18F58"/>
      </a:accent6>
      <a:hlink>
        <a:srgbClr val="0563C1"/>
      </a:hlink>
      <a:folHlink>
        <a:srgbClr val="954F72"/>
      </a:folHlink>
    </a:clrScheme>
    <a:fontScheme name="Multipurpose">
      <a:majorFont>
        <a:latin typeface="Playfair Display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91</Words>
  <Application>Microsoft Office PowerPoint</Application>
  <PresentationFormat>Широкоэкранный</PresentationFormat>
  <Paragraphs>36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Playfair Display</vt:lpstr>
      <vt:lpstr>Source Sans Pro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Ирина</dc:creator>
  <cp:lastModifiedBy>Ирина</cp:lastModifiedBy>
  <cp:revision>7</cp:revision>
  <dcterms:created xsi:type="dcterms:W3CDTF">2022-01-28T08:29:37Z</dcterms:created>
  <dcterms:modified xsi:type="dcterms:W3CDTF">2022-01-28T12:59:23Z</dcterms:modified>
</cp:coreProperties>
</file>